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14" r:id="rId2"/>
    <p:sldId id="279" r:id="rId3"/>
    <p:sldId id="280" r:id="rId4"/>
    <p:sldId id="315" r:id="rId5"/>
    <p:sldId id="316" r:id="rId6"/>
    <p:sldId id="283" r:id="rId7"/>
    <p:sldId id="317" r:id="rId8"/>
    <p:sldId id="318" r:id="rId9"/>
    <p:sldId id="284" r:id="rId10"/>
    <p:sldId id="319" r:id="rId11"/>
    <p:sldId id="320" r:id="rId12"/>
    <p:sldId id="290" r:id="rId13"/>
    <p:sldId id="321" r:id="rId14"/>
    <p:sldId id="322" r:id="rId15"/>
    <p:sldId id="323" r:id="rId16"/>
    <p:sldId id="324" r:id="rId17"/>
    <p:sldId id="287" r:id="rId18"/>
    <p:sldId id="325" r:id="rId19"/>
    <p:sldId id="326" r:id="rId20"/>
    <p:sldId id="299" r:id="rId21"/>
    <p:sldId id="313" r:id="rId22"/>
  </p:sldIdLst>
  <p:sldSz cx="12192000" cy="6858000"/>
  <p:notesSz cx="6858000" cy="9144000"/>
  <p:embeddedFontLst>
    <p:embeddedFont>
      <p:font typeface="Tahoma" panose="020B0604030504040204" pitchFamily="34" charset="0"/>
      <p:regular r:id="rId24"/>
      <p:bold r:id="rId25"/>
    </p:embeddedFont>
    <p:embeddedFont>
      <p:font typeface="Tahoma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371"/>
    <a:srgbClr val="BF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914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004E-57E3-4EC7-AA5A-ED5B68A00E90}" type="datetimeFigureOut">
              <a:rPr lang="tr-TR" smtClean="0"/>
              <a:t>13.12.2025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56BCA-A6ED-44AA-ABA5-66FC380241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03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metin, simge, sembol, logo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6C25023-4D46-5920-0F9F-4E681C3D6A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F5F3AD7-6E0A-321A-2ED9-DFABA506E34D}"/>
              </a:ext>
            </a:extLst>
          </p:cNvPr>
          <p:cNvSpPr txBox="1"/>
          <p:nvPr/>
        </p:nvSpPr>
        <p:spPr>
          <a:xfrm>
            <a:off x="3962400" y="1143000"/>
            <a:ext cx="6172200" cy="6574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Enter the title of this study here.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9D0A9C38-F422-7839-7537-B2F3C6ECC73E}"/>
              </a:ext>
            </a:extLst>
          </p:cNvPr>
          <p:cNvSpPr txBox="1"/>
          <p:nvPr/>
        </p:nvSpPr>
        <p:spPr>
          <a:xfrm>
            <a:off x="2819400" y="2590800"/>
            <a:ext cx="4737847" cy="280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1.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2.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Author 3. Name-Surname</a:t>
            </a: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University, E-mail</a:t>
            </a:r>
          </a:p>
        </p:txBody>
      </p:sp>
    </p:spTree>
    <p:extLst>
      <p:ext uri="{BB962C8B-B14F-4D97-AF65-F5344CB8AC3E}">
        <p14:creationId xmlns:p14="http://schemas.microsoft.com/office/powerpoint/2010/main" val="78730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082A-991E-E2FC-FA8D-AD480EEE1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C91D523-A795-9259-89AE-74646957EE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7DEF82D5-56B5-2F20-2C02-F3718EF3C843}"/>
              </a:ext>
            </a:extLst>
          </p:cNvPr>
          <p:cNvSpPr txBox="1"/>
          <p:nvPr/>
        </p:nvSpPr>
        <p:spPr>
          <a:xfrm>
            <a:off x="4539234" y="304800"/>
            <a:ext cx="3110484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B10EBD23-2545-DE1E-8903-C67D164A20E0}"/>
              </a:ext>
            </a:extLst>
          </p:cNvPr>
          <p:cNvSpPr txBox="1"/>
          <p:nvPr/>
        </p:nvSpPr>
        <p:spPr>
          <a:xfrm>
            <a:off x="898303" y="1393507"/>
            <a:ext cx="10392346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E323620-ACF2-16D1-2513-9D339A4B8384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98569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6D832-F0AD-6355-191E-2CB57B405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49A291F-BDAE-CF14-9EF9-FBF835CBB9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FDE0E141-ACDB-C839-7A5C-DE2AC57DDE61}"/>
              </a:ext>
            </a:extLst>
          </p:cNvPr>
          <p:cNvSpPr txBox="1"/>
          <p:nvPr/>
        </p:nvSpPr>
        <p:spPr>
          <a:xfrm>
            <a:off x="4539234" y="304800"/>
            <a:ext cx="3110484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A283CDE5-1070-5300-5C38-CD4D7F3B49E0}"/>
              </a:ext>
            </a:extLst>
          </p:cNvPr>
          <p:cNvSpPr txBox="1"/>
          <p:nvPr/>
        </p:nvSpPr>
        <p:spPr>
          <a:xfrm>
            <a:off x="898303" y="1393507"/>
            <a:ext cx="10392346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37B870D6-6EB7-819F-CED0-EC31B9F29388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49817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C74014B-B94A-3702-E11A-25D5AF829C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75EFD0B5-8048-9BC7-2ACA-DA6DD6FB7CE7}"/>
              </a:ext>
            </a:extLst>
          </p:cNvPr>
          <p:cNvSpPr txBox="1"/>
          <p:nvPr/>
        </p:nvSpPr>
        <p:spPr>
          <a:xfrm>
            <a:off x="4931235" y="304800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550AAE85-D514-CFB3-493E-B3DACA64B879}"/>
              </a:ext>
            </a:extLst>
          </p:cNvPr>
          <p:cNvSpPr txBox="1"/>
          <p:nvPr/>
        </p:nvSpPr>
        <p:spPr>
          <a:xfrm>
            <a:off x="1015491" y="1950720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2A05D3E7-4FD6-300C-D1EB-E5D8A0F7DCD0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37201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088D2-BD5E-2814-F15E-20D30FFA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E13517B-9C64-BE39-5512-C311A58DAE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82ECBFB0-5842-B450-7941-3DF3E4B557C5}"/>
              </a:ext>
            </a:extLst>
          </p:cNvPr>
          <p:cNvSpPr txBox="1"/>
          <p:nvPr/>
        </p:nvSpPr>
        <p:spPr>
          <a:xfrm>
            <a:off x="4931235" y="304800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3E3D5BC9-F228-F8DB-680B-5E61007436E4}"/>
              </a:ext>
            </a:extLst>
          </p:cNvPr>
          <p:cNvSpPr txBox="1"/>
          <p:nvPr/>
        </p:nvSpPr>
        <p:spPr>
          <a:xfrm>
            <a:off x="1015491" y="1950720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322997AF-9608-F8C9-0547-66E2D8DA7CAC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87585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2E401-3D23-4ED3-548A-F4F05F68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28807FD-274C-F730-F138-7B313E9569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9A0A9D34-6CFE-791B-99D6-C77C5683F0C1}"/>
              </a:ext>
            </a:extLst>
          </p:cNvPr>
          <p:cNvSpPr txBox="1"/>
          <p:nvPr/>
        </p:nvSpPr>
        <p:spPr>
          <a:xfrm>
            <a:off x="4931235" y="304800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A13E364D-990D-94AE-E35B-DF28B8157838}"/>
              </a:ext>
            </a:extLst>
          </p:cNvPr>
          <p:cNvSpPr txBox="1"/>
          <p:nvPr/>
        </p:nvSpPr>
        <p:spPr>
          <a:xfrm>
            <a:off x="1015491" y="1950720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DEC5D4DB-5617-6D89-958D-389293579A7E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92625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3EC18-E726-E6DA-0B43-BE0CAF877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39FCD36-AA98-DAEA-E882-9F72DF4C3E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128C9EEF-FA9B-93C3-B338-D4CEF1191499}"/>
              </a:ext>
            </a:extLst>
          </p:cNvPr>
          <p:cNvSpPr txBox="1"/>
          <p:nvPr/>
        </p:nvSpPr>
        <p:spPr>
          <a:xfrm>
            <a:off x="4931235" y="304800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B69CEE36-F314-F576-F6EB-7132FC4D3FEA}"/>
              </a:ext>
            </a:extLst>
          </p:cNvPr>
          <p:cNvSpPr txBox="1"/>
          <p:nvPr/>
        </p:nvSpPr>
        <p:spPr>
          <a:xfrm>
            <a:off x="1015491" y="1950720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2D995A3F-F47C-DFDE-5CE7-0AC40F4F39B6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44265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350D6-1FF0-1268-32D0-8512E7A93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F0CE48A-99E8-6860-04C6-8AAAE91CE9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FA234EA5-285A-B4E7-1467-94AD1B2C0D10}"/>
              </a:ext>
            </a:extLst>
          </p:cNvPr>
          <p:cNvSpPr txBox="1"/>
          <p:nvPr/>
        </p:nvSpPr>
        <p:spPr>
          <a:xfrm>
            <a:off x="4931235" y="304800"/>
            <a:ext cx="2326481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Research Findings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569A8E96-17E8-F853-A1AD-71C4C1DBA1FB}"/>
              </a:ext>
            </a:extLst>
          </p:cNvPr>
          <p:cNvSpPr txBox="1"/>
          <p:nvPr/>
        </p:nvSpPr>
        <p:spPr>
          <a:xfrm>
            <a:off x="1015491" y="1950720"/>
            <a:ext cx="10157969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and interpret the findings obtained from the study.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five slides. However, if there are a large number of tables, this rule may be extended accordingly.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2104F952-CAC6-47BB-89C1-3CCFF43BAEDC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27370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ABB56E6-35E9-0CE4-0CBE-AEE93BED9D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3544903A-18F6-003A-6D89-34412117E6C7}"/>
              </a:ext>
            </a:extLst>
          </p:cNvPr>
          <p:cNvSpPr txBox="1"/>
          <p:nvPr/>
        </p:nvSpPr>
        <p:spPr>
          <a:xfrm>
            <a:off x="3852518" y="228600"/>
            <a:ext cx="4486964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  <a:r>
              <a:rPr lang="tr-TR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90EFE2D2-8970-27E2-7A6F-FE4D9D89F816}"/>
              </a:ext>
            </a:extLst>
          </p:cNvPr>
          <p:cNvSpPr txBox="1"/>
          <p:nvPr/>
        </p:nvSpPr>
        <p:spPr>
          <a:xfrm>
            <a:off x="1135900" y="1950720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E53A2F06-1294-98C1-2D98-AB6D282BD839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595189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E5B05-3388-747C-9D1E-F7FA5EBB4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EE464FA-FDF6-D864-64F8-3CDE4772A0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7F8EDA85-DEA8-714A-161B-823D04176EE4}"/>
              </a:ext>
            </a:extLst>
          </p:cNvPr>
          <p:cNvSpPr txBox="1"/>
          <p:nvPr/>
        </p:nvSpPr>
        <p:spPr>
          <a:xfrm>
            <a:off x="3852518" y="228600"/>
            <a:ext cx="4486964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  <a:r>
              <a:rPr lang="tr-TR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2E179BE0-29B9-7722-C1D2-75866C04307F}"/>
              </a:ext>
            </a:extLst>
          </p:cNvPr>
          <p:cNvSpPr txBox="1"/>
          <p:nvPr/>
        </p:nvSpPr>
        <p:spPr>
          <a:xfrm>
            <a:off x="1135900" y="1950720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FBBCA1A-BD79-2998-4D9D-7EB3A29E284D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465081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58161-218D-D3BE-B28C-0A6699AE8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54EC429-4ED5-94C1-EFCD-EA57119136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33E49A10-AE21-735A-E70D-BE4C25B657E8}"/>
              </a:ext>
            </a:extLst>
          </p:cNvPr>
          <p:cNvSpPr txBox="1"/>
          <p:nvPr/>
        </p:nvSpPr>
        <p:spPr>
          <a:xfrm>
            <a:off x="3852518" y="228600"/>
            <a:ext cx="4486964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Conclusion and</a:t>
            </a:r>
            <a:r>
              <a:rPr lang="tr-TR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Recommendations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A1B7B540-84FA-9BF4-7662-6E011BE26266}"/>
              </a:ext>
            </a:extLst>
          </p:cNvPr>
          <p:cNvSpPr txBox="1"/>
          <p:nvPr/>
        </p:nvSpPr>
        <p:spPr>
          <a:xfrm>
            <a:off x="1135900" y="1950720"/>
            <a:ext cx="9917152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present the findings of the study and provide recommendations based on the results.</a:t>
            </a: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four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E1BB506F-F8C2-C142-E2E7-201FAD33DF3E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90178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CA42420-FEB3-DF71-B62C-17A0572B57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988CF750-F995-D507-7014-64FACE0DACEC}"/>
              </a:ext>
            </a:extLst>
          </p:cNvPr>
          <p:cNvSpPr txBox="1"/>
          <p:nvPr/>
        </p:nvSpPr>
        <p:spPr>
          <a:xfrm>
            <a:off x="2938408" y="191024"/>
            <a:ext cx="6312136" cy="326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  <a:spcBef>
                <a:spcPct val="0"/>
              </a:spcBef>
            </a:pPr>
            <a: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During the Preparation of a</a:t>
            </a:r>
            <a:r>
              <a:rPr lang="tr-TR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PowerPoint Presentation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365E47C-C240-6916-C15A-7E42D6BD3219}"/>
              </a:ext>
            </a:extLst>
          </p:cNvPr>
          <p:cNvSpPr txBox="1"/>
          <p:nvPr/>
        </p:nvSpPr>
        <p:spPr>
          <a:xfrm>
            <a:off x="2332293" y="1064445"/>
            <a:ext cx="7524366" cy="60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*The total presentation time is 15 minutes.</a:t>
            </a:r>
          </a:p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(Presentation: 10 minutes, Q&amp;A: 5 minutes)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A73BA8D3-404A-3E76-8CFE-85D46F6326E3}"/>
              </a:ext>
            </a:extLst>
          </p:cNvPr>
          <p:cNvSpPr txBox="1"/>
          <p:nvPr/>
        </p:nvSpPr>
        <p:spPr>
          <a:xfrm>
            <a:off x="685800" y="1905000"/>
            <a:ext cx="10668000" cy="3814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filling your slides with excessive text.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Keep in mind that reading directly from slides is generally not considered a good practice.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your slides are structured to fit within a 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10-minut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 presentation.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Limit the total number of slides to a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maximum of 21.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(If your presentation includes a large number of tables, you may incorporate them as long as they do not extend beyond the allocated 10-minute duration.)</a:t>
            </a:r>
          </a:p>
          <a:p>
            <a:pPr algn="just">
              <a:lnSpc>
                <a:spcPts val="2506"/>
              </a:lnSpc>
            </a:pPr>
            <a:endParaRPr lang="en-US" sz="179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Adhere to the allocated presentation time (10 minutes for the presentation, 5 minutes for Q&amp;A).</a:t>
            </a: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Ensure that the core message of your presentation is conveyed clearly and concisely.</a:t>
            </a: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Include only essential information in text areas (limit text to a maximum of 6 lines per slide).</a:t>
            </a:r>
          </a:p>
          <a:p>
            <a:pPr marL="386604" lvl="1" indent="-193302" algn="just">
              <a:lnSpc>
                <a:spcPts val="2506"/>
              </a:lnSpc>
              <a:buAutoNum type="arabicPeriod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Avoid using irrelevant images, </a:t>
            </a:r>
            <a:r>
              <a:rPr lang="en-US" sz="179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sz="1790" u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tions, or other distracting visual elements.</a:t>
            </a:r>
          </a:p>
          <a:p>
            <a:pPr marL="386604" lvl="1" indent="-193302" algn="just">
              <a:lnSpc>
                <a:spcPts val="2506"/>
              </a:lnSpc>
              <a:spcBef>
                <a:spcPct val="0"/>
              </a:spcBef>
              <a:buAutoNum type="arabicPeriod"/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Use 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Tahoma 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 the font type, with text aligned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justified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CD56E5FD-E3E7-B371-5459-C16D0EFE5949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4145406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66968BD-CF9E-516B-683D-A7EFF4240D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93BAE68A-BC95-5C08-A1F0-EAF6FE068BB8}"/>
              </a:ext>
            </a:extLst>
          </p:cNvPr>
          <p:cNvSpPr txBox="1"/>
          <p:nvPr/>
        </p:nvSpPr>
        <p:spPr>
          <a:xfrm>
            <a:off x="4730374" y="228600"/>
            <a:ext cx="2728205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Resources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774F7FBD-041C-08D8-0437-76AB4685BBD9}"/>
              </a:ext>
            </a:extLst>
          </p:cNvPr>
          <p:cNvSpPr txBox="1"/>
          <p:nvPr/>
        </p:nvSpPr>
        <p:spPr>
          <a:xfrm>
            <a:off x="995692" y="1760219"/>
            <a:ext cx="10197568" cy="333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list the key/reference sources of the research to provide valuable insights for the audience. Only a few selected sources should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ten lines on this slide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single slide.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1F3BACE-C077-6DE8-76A9-3CB7B026741C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53579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logo, yazı tipi, ticari mark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19D1E90-3AF8-D722-FA16-DBA8A1E5B9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1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69C6171-10D5-6CC6-9A1A-C33EBCAD73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C791D788-11BB-C0EA-C434-F913687D2708}"/>
              </a:ext>
            </a:extLst>
          </p:cNvPr>
          <p:cNvSpPr txBox="1"/>
          <p:nvPr/>
        </p:nvSpPr>
        <p:spPr>
          <a:xfrm>
            <a:off x="4992832" y="304800"/>
            <a:ext cx="2203287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51EFCF4E-F6FF-F442-89F3-17F875F58EA9}"/>
              </a:ext>
            </a:extLst>
          </p:cNvPr>
          <p:cNvSpPr txBox="1"/>
          <p:nvPr/>
        </p:nvSpPr>
        <p:spPr>
          <a:xfrm>
            <a:off x="998536" y="1574482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5444F91-A2F7-7422-ED49-1E279652B460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35511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0CD7-574B-922D-145E-C13317193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657EAD8-74F9-A801-9EC3-B3DF464B23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880337E8-2AA2-63B6-63F1-2AE0FAB57BC3}"/>
              </a:ext>
            </a:extLst>
          </p:cNvPr>
          <p:cNvSpPr txBox="1"/>
          <p:nvPr/>
        </p:nvSpPr>
        <p:spPr>
          <a:xfrm>
            <a:off x="4992832" y="304800"/>
            <a:ext cx="2203287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7977AAF6-CEBB-66C2-D6A7-32AB7151C0DF}"/>
              </a:ext>
            </a:extLst>
          </p:cNvPr>
          <p:cNvSpPr txBox="1"/>
          <p:nvPr/>
        </p:nvSpPr>
        <p:spPr>
          <a:xfrm>
            <a:off x="998536" y="1574482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31B5BED7-DA02-ABF8-A15A-8CAECA961C5B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25664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AC479-E519-0907-2737-5F391AF48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16C4D69-B61E-7C1E-8E95-5EB4DA5718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A669A296-87C8-D29E-4303-EB75900ADE28}"/>
              </a:ext>
            </a:extLst>
          </p:cNvPr>
          <p:cNvSpPr txBox="1"/>
          <p:nvPr/>
        </p:nvSpPr>
        <p:spPr>
          <a:xfrm>
            <a:off x="4992832" y="304800"/>
            <a:ext cx="2203287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Introduction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FC46C09C-07F2-F623-76E7-D4D76D2AE244}"/>
              </a:ext>
            </a:extLst>
          </p:cNvPr>
          <p:cNvSpPr txBox="1"/>
          <p:nvPr/>
        </p:nvSpPr>
        <p:spPr>
          <a:xfrm>
            <a:off x="998536" y="1574482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Introduction Section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topic, problem, purpose, and significance of the research should be clearly explained in this section. If applicable, assumptions and limitations should also be included.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The introduction section should be presented in a maximum of three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829EE973-3D60-FACD-7719-CEEA63F2ADA2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37199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01EB2FE-8BEB-2885-427C-9E39C45302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DA87BD4A-4A00-82EE-7C0B-429279072823}"/>
              </a:ext>
            </a:extLst>
          </p:cNvPr>
          <p:cNvSpPr txBox="1"/>
          <p:nvPr/>
        </p:nvSpPr>
        <p:spPr>
          <a:xfrm>
            <a:off x="3682350" y="228600"/>
            <a:ext cx="4824252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Framework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B78BE4C6-D836-E32D-2D28-85A86663C6BB}"/>
              </a:ext>
            </a:extLst>
          </p:cNvPr>
          <p:cNvSpPr txBox="1"/>
          <p:nvPr/>
        </p:nvSpPr>
        <p:spPr>
          <a:xfrm>
            <a:off x="1001614" y="1579245"/>
            <a:ext cx="10185723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0D0D66A-0C9E-758A-0C83-5EAAFC1D7E43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12219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7066A-D710-24F9-E23E-9D03C5C2E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696DB5B-919C-E1FA-CBDF-E3320BA84B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F026BFF3-62C5-A218-B478-E6BDC181D829}"/>
              </a:ext>
            </a:extLst>
          </p:cNvPr>
          <p:cNvSpPr txBox="1"/>
          <p:nvPr/>
        </p:nvSpPr>
        <p:spPr>
          <a:xfrm>
            <a:off x="3682350" y="228600"/>
            <a:ext cx="4824252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Framework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63C65422-FFF4-1383-3BA3-CCA6976C6FE8}"/>
              </a:ext>
            </a:extLst>
          </p:cNvPr>
          <p:cNvSpPr txBox="1"/>
          <p:nvPr/>
        </p:nvSpPr>
        <p:spPr>
          <a:xfrm>
            <a:off x="1001614" y="1579245"/>
            <a:ext cx="10185723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DD30B5A7-A4EB-1455-D757-84CB4095A798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95766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E3D67-6EB1-CCE4-070D-9AD81EB30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dikdörtge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8DFAA8-2D94-BF0A-3C7D-80774E767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7AC5D0D8-ECEA-AB85-CDE3-86E929286AA7}"/>
              </a:ext>
            </a:extLst>
          </p:cNvPr>
          <p:cNvSpPr txBox="1"/>
          <p:nvPr/>
        </p:nvSpPr>
        <p:spPr>
          <a:xfrm>
            <a:off x="3682350" y="228600"/>
            <a:ext cx="4824252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Conceptual / Theoretical Framework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6DC39D35-07FC-889A-CA11-DBBACC68E74E}"/>
              </a:ext>
            </a:extLst>
          </p:cNvPr>
          <p:cNvSpPr txBox="1"/>
          <p:nvPr/>
        </p:nvSpPr>
        <p:spPr>
          <a:xfrm>
            <a:off x="1001614" y="1579245"/>
            <a:ext cx="10185723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Conceptual / Theoretical Framework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theoretical foundations of the research and its position in the existing literature should be briefly presented in this section.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on this page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C29144BA-074C-186E-A07F-C18BB2EAFD3B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44460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AEE97CB-481E-E9F5-C1F3-27FF4FAFBC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065AAA66-650D-97A8-8843-E617A01EB6CA}"/>
              </a:ext>
            </a:extLst>
          </p:cNvPr>
          <p:cNvSpPr txBox="1"/>
          <p:nvPr/>
        </p:nvSpPr>
        <p:spPr>
          <a:xfrm>
            <a:off x="4539234" y="304800"/>
            <a:ext cx="3110484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Materials and Methods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0C3A36C1-11E2-AAAE-E51F-86D2852EDFB5}"/>
              </a:ext>
            </a:extLst>
          </p:cNvPr>
          <p:cNvSpPr txBox="1"/>
          <p:nvPr/>
        </p:nvSpPr>
        <p:spPr>
          <a:xfrm>
            <a:off x="898303" y="1393507"/>
            <a:ext cx="10392346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Research Methodology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This section should explain the following methodological aspects of the study: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Research design/model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Data collection method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Population and sample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Statistical techniques used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Data analysis approach and other methodological considerations.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Do not exceed six lines per slide (1.5 line spacing).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Notes: This section should be presented in a maximum of three slides.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AF42095-CBCC-68D0-1E84-D24E75112B4B}"/>
              </a:ext>
            </a:extLst>
          </p:cNvPr>
          <p:cNvSpPr txBox="1"/>
          <p:nvPr/>
        </p:nvSpPr>
        <p:spPr>
          <a:xfrm>
            <a:off x="695325" y="6400800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>
                <a:solidFill>
                  <a:schemeClr val="bg1"/>
                </a:solidFill>
                <a:latin typeface="Tahoma Bold"/>
                <a:ea typeface="Tahoma Bold"/>
                <a:cs typeface="Tahoma Bold"/>
                <a:sym typeface="Tahoma Bold"/>
              </a:rPr>
              <a:t>Name-Surname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197530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1389</Words>
  <Application>Microsoft Office PowerPoint</Application>
  <PresentationFormat>Geniş ekran</PresentationFormat>
  <Paragraphs>207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Tahoma</vt:lpstr>
      <vt:lpstr>Tahoma Bold</vt:lpstr>
      <vt:lpstr>Calibri</vt:lpstr>
      <vt:lpstr>Aptos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UYIK - 2025</dc:title>
  <dc:creator>UYIK</dc:creator>
  <cp:lastModifiedBy>Mesut Gökay OKUR</cp:lastModifiedBy>
  <cp:revision>30</cp:revision>
  <dcterms:created xsi:type="dcterms:W3CDTF">2006-08-16T00:00:00Z</dcterms:created>
  <dcterms:modified xsi:type="dcterms:W3CDTF">2025-12-13T19:04:21Z</dcterms:modified>
  <dc:identifier>DAGfY7x5RjY</dc:identifier>
</cp:coreProperties>
</file>