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14" r:id="rId2"/>
    <p:sldId id="279" r:id="rId3"/>
    <p:sldId id="280" r:id="rId4"/>
    <p:sldId id="300" r:id="rId5"/>
    <p:sldId id="301" r:id="rId6"/>
    <p:sldId id="283" r:id="rId7"/>
    <p:sldId id="302" r:id="rId8"/>
    <p:sldId id="303" r:id="rId9"/>
    <p:sldId id="284" r:id="rId10"/>
    <p:sldId id="304" r:id="rId11"/>
    <p:sldId id="305" r:id="rId12"/>
    <p:sldId id="290" r:id="rId13"/>
    <p:sldId id="306" r:id="rId14"/>
    <p:sldId id="307" r:id="rId15"/>
    <p:sldId id="308" r:id="rId16"/>
    <p:sldId id="309" r:id="rId17"/>
    <p:sldId id="287" r:id="rId18"/>
    <p:sldId id="310" r:id="rId19"/>
    <p:sldId id="311" r:id="rId20"/>
    <p:sldId id="312" r:id="rId21"/>
    <p:sldId id="299" r:id="rId22"/>
    <p:sldId id="313" r:id="rId23"/>
  </p:sldIdLst>
  <p:sldSz cx="12192000" cy="6858000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004E-57E3-4EC7-AA5A-ED5B68A00E90}" type="datetimeFigureOut">
              <a:rPr lang="tr-TR" smtClean="0"/>
              <a:t>15.03.2025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6BCA-A6ED-44AA-ABA5-66FC380241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E64EFA9-B294-637A-01F2-7A7B2A00B9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F5F3AD7-6E0A-321A-2ED9-DFABA506E34D}"/>
              </a:ext>
            </a:extLst>
          </p:cNvPr>
          <p:cNvSpPr txBox="1"/>
          <p:nvPr/>
        </p:nvSpPr>
        <p:spPr>
          <a:xfrm>
            <a:off x="3962400" y="1524000"/>
            <a:ext cx="6172200" cy="6574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Enter the title of this study here.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D0A9C38-F422-7839-7537-B2F3C6ECC73E}"/>
              </a:ext>
            </a:extLst>
          </p:cNvPr>
          <p:cNvSpPr txBox="1"/>
          <p:nvPr/>
        </p:nvSpPr>
        <p:spPr>
          <a:xfrm>
            <a:off x="2885174" y="3201216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CDBA99B-608C-630E-2745-9005163C5779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78730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6CE19-7084-F659-6E19-BA40FCC6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3862E6C1-2ED4-4CF9-DAEC-D49DA270A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E5D82FAF-D6B8-0C48-FB0C-E9970C1696B6}"/>
              </a:ext>
            </a:extLst>
          </p:cNvPr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2D56D2E-3AAE-0F9C-9CC8-851F65AE82D1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AE2A42A-8BD3-061F-3086-D1E1BD87AB69}"/>
              </a:ext>
            </a:extLst>
          </p:cNvPr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  <p:extLst>
      <p:ext uri="{BB962C8B-B14F-4D97-AF65-F5344CB8AC3E}">
        <p14:creationId xmlns:p14="http://schemas.microsoft.com/office/powerpoint/2010/main" val="353029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3772-EE6A-57A5-24ED-C6FCCBEA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5BF9EB0-DC46-8A49-A580-052085750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1AB53D60-47A5-CE91-CA05-972715FFF463}"/>
              </a:ext>
            </a:extLst>
          </p:cNvPr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2BEB5234-608C-3E26-4329-0FE2329498E7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110AC19D-58E7-848E-4BF3-375A92C62647}"/>
              </a:ext>
            </a:extLst>
          </p:cNvPr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  <p:extLst>
      <p:ext uri="{BB962C8B-B14F-4D97-AF65-F5344CB8AC3E}">
        <p14:creationId xmlns:p14="http://schemas.microsoft.com/office/powerpoint/2010/main" val="204152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B192213-FF32-7E3F-DB4B-2366902CB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5EFD0B5-8048-9BC7-2ACA-DA6DD6FB7CE7}"/>
              </a:ext>
            </a:extLst>
          </p:cNvPr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50AAE85-D514-CFB3-493E-B3DACA64B879}"/>
              </a:ext>
            </a:extLst>
          </p:cNvPr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33B2F48-7828-D7C9-895F-C60A47DF6DD4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3720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44FA-3654-2005-71B9-4F49E3B9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284F734-81D9-47AB-9D10-D444379DA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F5A556B5-78DF-77D9-1061-79D0AADEC2CE}"/>
              </a:ext>
            </a:extLst>
          </p:cNvPr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09E9022F-036A-902B-AC02-5A8D2C88F219}"/>
              </a:ext>
            </a:extLst>
          </p:cNvPr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0BAEDAE-F1B0-12CB-93A9-4422B2BB2B5C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26391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90172-0A9E-F143-E7FD-E3EBDA62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51E151C-F788-4EBB-35CC-BF559D913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AFA66D18-A8E1-5296-C8B7-26FD931B4BAC}"/>
              </a:ext>
            </a:extLst>
          </p:cNvPr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A463A57-A305-4A14-6BAC-CBED7345182A}"/>
              </a:ext>
            </a:extLst>
          </p:cNvPr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155EFDC-3C74-80C5-0080-FDDDE6BA1984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47175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59D0-1332-12C1-C259-F443F670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D083A35-D465-0CAA-3F47-BC530E6614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8028316C-63DC-672D-944D-9333D722EBCB}"/>
              </a:ext>
            </a:extLst>
          </p:cNvPr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91A07B6-95AC-6E67-1696-FECB1466B74D}"/>
              </a:ext>
            </a:extLst>
          </p:cNvPr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B205528-62C5-EF42-56EF-D94686740BFC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7766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2C08-483D-39FA-2E8C-49473AB1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6A2EE31-A9EE-14AE-4044-80BDC9BD6D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EA4A1A73-EC55-ADD0-CBCA-D5A090D43801}"/>
              </a:ext>
            </a:extLst>
          </p:cNvPr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E9AF5F47-67FD-B6BB-8DA8-45DAEA817B53}"/>
              </a:ext>
            </a:extLst>
          </p:cNvPr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B70FCC4-A362-72AC-BD72-58ECA18232CD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1805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F84507-81E0-6F71-D03A-A1CAB619DC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3544903A-18F6-003A-6D89-34412117E6C7}"/>
              </a:ext>
            </a:extLst>
          </p:cNvPr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0EFE2D2-8970-27E2-7A6F-FE4D9D89F816}"/>
              </a:ext>
            </a:extLst>
          </p:cNvPr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E27B09D-86EB-68E7-7B0A-F2A298C296AC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59518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92CB-AAF0-837F-F284-31029603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5387499-162A-7E10-137D-89CCBDDA2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AE01095-FC4C-BABE-7951-6897334E8501}"/>
              </a:ext>
            </a:extLst>
          </p:cNvPr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AC11B8E-F4C8-2F3C-5422-6E041811CCFD}"/>
              </a:ext>
            </a:extLst>
          </p:cNvPr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69712E4B-55FB-9790-6635-1CD4C7FA6CE5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830352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45784-1C4D-FDC8-80A7-7D4A3763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895B6FE-E1A8-CDB2-E189-0004374FAD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DD4699F0-BE3C-BF48-5628-9AD6F4C7A8F9}"/>
              </a:ext>
            </a:extLst>
          </p:cNvPr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04B9C3D-5EED-C202-3B23-40BEBD1700CE}"/>
              </a:ext>
            </a:extLst>
          </p:cNvPr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48F892C-44DC-B1D1-1EF6-DB260B0F7CE4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08821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6FFD4B-0A74-E224-0E1A-90D7373EE7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988CF750-F995-D507-7014-64FACE0DACEC}"/>
              </a:ext>
            </a:extLst>
          </p:cNvPr>
          <p:cNvSpPr txBox="1"/>
          <p:nvPr/>
        </p:nvSpPr>
        <p:spPr>
          <a:xfrm>
            <a:off x="4127264" y="553964"/>
            <a:ext cx="3934424" cy="703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During the Preparation of a PowerPoint Presentation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365E47C-C240-6916-C15A-7E42D6BD3219}"/>
              </a:ext>
            </a:extLst>
          </p:cNvPr>
          <p:cNvSpPr txBox="1"/>
          <p:nvPr/>
        </p:nvSpPr>
        <p:spPr>
          <a:xfrm>
            <a:off x="2333817" y="1427470"/>
            <a:ext cx="7524366" cy="60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(Presentation: 10 minutes, Q&amp;A: 5 minutes)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73BA8D3-404A-3E76-8CFE-85D46F6326E3}"/>
              </a:ext>
            </a:extLst>
          </p:cNvPr>
          <p:cNvSpPr txBox="1"/>
          <p:nvPr/>
        </p:nvSpPr>
        <p:spPr>
          <a:xfrm>
            <a:off x="685800" y="2146522"/>
            <a:ext cx="10817352" cy="377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10-minut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presentation.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21.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(If your presentation includes a large number of tables, you may incorporate them as long as they do not extend beyond the allocated 10-minute duration.)</a:t>
            </a:r>
          </a:p>
          <a:p>
            <a:pPr algn="just">
              <a:lnSpc>
                <a:spcPts val="2506"/>
              </a:lnSpc>
            </a:pPr>
            <a:endParaRPr lang="en-US" sz="179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(10 minutes for the presentation, 5 minutes for Q&amp;A).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</a:t>
            </a:r>
            <a:r>
              <a:rPr lang="en-US" sz="179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79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tions, or other distracting visual elements.</a:t>
            </a:r>
          </a:p>
          <a:p>
            <a:pPr marL="386604" lvl="1" indent="-193302" algn="just">
              <a:lnSpc>
                <a:spcPts val="2506"/>
              </a:lnSpc>
              <a:spcBef>
                <a:spcPct val="0"/>
              </a:spcBef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 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the font type, with text aligned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justified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D56E5FD-E3E7-B371-5459-C16D0EFE5949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1454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DCA3-C0EC-A96D-6581-C6914B58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844653E-C8D1-A4B7-06CD-1BE5955718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640E46B8-E5AD-D356-4744-AD6B52033AED}"/>
              </a:ext>
            </a:extLst>
          </p:cNvPr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AC7D452-33D3-2825-3715-C029DE82E7B2}"/>
              </a:ext>
            </a:extLst>
          </p:cNvPr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C94EF3-804F-EE77-46E9-6BFB4278E2A2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92147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45BDEDD-705A-17DC-CEEB-792C64D38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93BAE68A-BC95-5C08-A1F0-EAF6FE068BB8}"/>
              </a:ext>
            </a:extLst>
          </p:cNvPr>
          <p:cNvSpPr txBox="1"/>
          <p:nvPr/>
        </p:nvSpPr>
        <p:spPr>
          <a:xfrm>
            <a:off x="4730374" y="791514"/>
            <a:ext cx="2728205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74F7FBD-041C-08D8-0437-76AB4685BBD9}"/>
              </a:ext>
            </a:extLst>
          </p:cNvPr>
          <p:cNvSpPr txBox="1"/>
          <p:nvPr/>
        </p:nvSpPr>
        <p:spPr>
          <a:xfrm>
            <a:off x="995692" y="2201980"/>
            <a:ext cx="1019756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57E78ED-F625-1085-A775-82F00EE595A0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53579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logo, yazı tipi, ticari mark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3B40951-CCFB-B69D-D62C-C4C7BACD7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9258420-FFDF-5513-D6DA-D66219EE7C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C791D788-11BB-C0EA-C434-F913687D2708}"/>
              </a:ext>
            </a:extLst>
          </p:cNvPr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1EFCF4E-F6FF-F442-89F3-17F875F58EA9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E9462720-FDC8-114C-B8B7-005BCBD0563A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3551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72225-DAD4-4928-865C-07C553C8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5DD7BEA-7C51-0D9B-8055-342C246B79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8079C8F0-09D2-08E6-93C6-F1A10BB7E3A7}"/>
              </a:ext>
            </a:extLst>
          </p:cNvPr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0CE1E10-5DD7-9F65-B366-A77669881243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638C63B-737A-872B-4D4E-0E9E117DE006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75464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C812B-D97F-B091-923B-29A814E7C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EF4E42B-55FB-1303-61D2-51C96C369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12B62308-ED64-2A38-B05B-2152E95A305D}"/>
              </a:ext>
            </a:extLst>
          </p:cNvPr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24C7BDA-C411-7966-D2AF-014EF775684E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EBF5FF2-BCDA-2722-850F-718BB9CA784D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8723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0596D6A-2020-CFBA-E199-02E803C4C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DA87BD4A-4A00-82EE-7C0B-429279072823}"/>
              </a:ext>
            </a:extLst>
          </p:cNvPr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B78BE4C6-D836-E32D-2D28-85A86663C6BB}"/>
              </a:ext>
            </a:extLst>
          </p:cNvPr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CA6BD76F-68DB-6AE0-F11D-FB912CE6D699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2219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AC54-95B1-5E54-19F0-CFE7EE9B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606BDE9-4FC3-1A0C-2C3D-BB67046911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23BE47E2-6AE9-F19D-F33B-492C90B982C4}"/>
              </a:ext>
            </a:extLst>
          </p:cNvPr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BCF08DFD-7B2E-05A2-B030-F44480020998}"/>
              </a:ext>
            </a:extLst>
          </p:cNvPr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D2FA099-60C7-CF2E-71F2-B07E36193E83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1990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40F4-6630-E9F3-EA6B-8CB9AEAC5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DFCCB9-BB8B-5D90-6ED7-A9E5A306E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0AE1ED71-3B85-9676-F95B-13BE0787111D}"/>
              </a:ext>
            </a:extLst>
          </p:cNvPr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93FC08C-EE9C-1DDB-43BD-7D165C8C486D}"/>
              </a:ext>
            </a:extLst>
          </p:cNvPr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DECCF47-7CC1-2575-9012-D14CEE4AD296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1563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7070317-F9D0-4B64-A655-83C394AAD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065AAA66-650D-97A8-8843-E617A01EB6CA}"/>
              </a:ext>
            </a:extLst>
          </p:cNvPr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5E416B6-6D77-2CA3-CC6A-4AFAB9539168}"/>
              </a:ext>
            </a:extLst>
          </p:cNvPr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C3A36C1-11E2-AAAE-E51F-86D2852EDFB5}"/>
              </a:ext>
            </a:extLst>
          </p:cNvPr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  <p:extLst>
      <p:ext uri="{BB962C8B-B14F-4D97-AF65-F5344CB8AC3E}">
        <p14:creationId xmlns:p14="http://schemas.microsoft.com/office/powerpoint/2010/main" val="19753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1445</Words>
  <Application>Microsoft Office PowerPoint</Application>
  <PresentationFormat>Geniş ekran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Tahoma</vt:lpstr>
      <vt:lpstr>Tahoma Bold</vt:lpstr>
      <vt:lpstr>Arial</vt:lpstr>
      <vt:lpstr>Calibri</vt:lpstr>
      <vt:lpstr>Aptos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UYIK - 2025</dc:title>
  <dc:creator>UYIK</dc:creator>
  <cp:lastModifiedBy>Mesut Gökay OKUR</cp:lastModifiedBy>
  <cp:revision>23</cp:revision>
  <dcterms:created xsi:type="dcterms:W3CDTF">2006-08-16T00:00:00Z</dcterms:created>
  <dcterms:modified xsi:type="dcterms:W3CDTF">2025-03-15T08:12:40Z</dcterms:modified>
  <dc:identifier>DAGfY7x5RjY</dc:identifier>
</cp:coreProperties>
</file>